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Click to edit the title text formatClique para editar o estilo do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19/03/19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55116BC-AFBB-4791-8005-3F1322ED4601}" type="slidenum">
              <a:rPr lang="pt-BR" sz="1200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Click to edit the title text formatClique para editar o estilo do título mestre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Seventh Outline LevelClique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19/03/19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339A64B-CA8A-44CC-B89D-AFE1DA2D6632}" type="slidenum">
              <a:rPr lang="pt-BR" sz="1200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Introdução à Modelagem de Software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Crise do Software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Preço do hardware cai (circuitos integrados)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Maior demanda por hardware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Maior demanda por software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Baixa produtividade e qualidade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Resultado: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Software entregue fora do prazo e com maior custo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Grandes falhas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Por que Engenharia de Software?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Termo criado em 1968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Idéia de usar processos e métodos bem definidos, quantificáveis, formais, para desenvolvimento de software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Aplicação de conceitos de engenharia ao desenvolvimento de software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Mitos do software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lang="pt-BR" sz="3200" strike="noStrike">
                <a:solidFill>
                  <a:srgbClr val="000000"/>
                </a:solidFill>
                <a:latin typeface="Calibri"/>
              </a:rPr>
              <a:t>Meu pessoal tem ferramentas de desenvolvimento de software que estão no estado da arte, afinal, compramos para eles os computadores mais novos”.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lang="pt-BR" sz="3200" strike="noStrike">
                <a:solidFill>
                  <a:srgbClr val="000000"/>
                </a:solidFill>
                <a:latin typeface="Calibri"/>
              </a:rPr>
              <a:t>Se nos atrasarmos no planejamento, podemos adicionar mais programadores”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lang="pt-BR" sz="3200" strike="noStrike">
                <a:solidFill>
                  <a:srgbClr val="000000"/>
                </a:solidFill>
                <a:latin typeface="Calibri"/>
              </a:rPr>
              <a:t>O estabelecimento geral de objetivos é suficiente para iniciar o desenvolvimento do software – podemos fornecer os detalhes posteriormente”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Mitos do software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lang="pt-BR" sz="3200" strike="noStrike">
                <a:solidFill>
                  <a:srgbClr val="000000"/>
                </a:solidFill>
                <a:latin typeface="Calibri"/>
              </a:rPr>
              <a:t>Quando escrevemos um programa e o fazemos funcionar, nosso trabalho está completo”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lang="pt-BR" sz="3200" strike="noStrike">
                <a:solidFill>
                  <a:srgbClr val="000000"/>
                </a:solidFill>
                <a:latin typeface="Calibri"/>
              </a:rPr>
              <a:t>Até que eu esteja com o programa funcionando não tenho como avaliar sua qualidade 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Desenvolvimento de software: Arte ou Engenharia?</a:t>
            </a:r>
            <a:endParaRPr/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251640" y="2349000"/>
            <a:ext cx="3779640" cy="306036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2"/>
          <a:stretch/>
        </p:blipFill>
        <p:spPr>
          <a:xfrm>
            <a:off x="5436000" y="2205000"/>
            <a:ext cx="2700000" cy="2901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179640" y="5400"/>
            <a:ext cx="8208720" cy="6852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142920" y="647640"/>
            <a:ext cx="8857800" cy="5562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História da modelagem de SW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1945-1960’s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Mainframes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Software relativamente simples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Preocupação maior com hardware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Fluxogramas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Diagramas de módulos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Decomposição funcional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COBOL, FORTRAN, ALGOL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História da modelagem de SW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1970’s-1980’s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Expansão do mercado computacional (mainframes, micros, estações de trabalho)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Software mais complexo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Programação estruturada (Dijkstra, Wirth)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Análise e projeto estruturados (Tom DeMarco, Gane &amp; Sarson, Yourdon, Constantine)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Diagramas de Fluxo de Dados, Pseudo-linguagem, Dicionário de Dados, Tabelas e árvores de decisão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Pascal, C, Ada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História da modelagem de SW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1980’s – 1995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Interfaces homem-máquina, redes locais, PCs, Internet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Programação orientada a objetos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Análise e projeto orientados a objetos (Mellor, Fusion, Coad, Yourdon, OOSE, OMT)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Diagramas de Classes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C++, Eiffel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O que é software? 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Programas de computador, juntamente com as estruturas de dados e documentação associada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História da modelagem de software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4400" strike="noStrike">
                <a:solidFill>
                  <a:srgbClr val="000000"/>
                </a:solidFill>
                <a:latin typeface="Calibri"/>
              </a:rPr>
              <a:t>1995 - ...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Internet, celular, palm, ...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Programação orientada a objetos atinge maturidade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UML, RUP, Metodologias ágeis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Padrões de projeto, frameworks, componentes, linhas de produtos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Java, C#, Python, Ruby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Atividades típicas do processo de desenvolvimento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Elicitação de Requisitos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Qual o problema?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O que será feito?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Análise e projeto de software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Como será feito?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Descrição computacional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Projeto de arquitetura e detalhado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Implementação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Testes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Implantação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0" y="41400"/>
            <a:ext cx="9072000" cy="6582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Modelo Linear - crítica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Projetos reais raramente seguem o fluxo sequencial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Em projetos grandes, é impossível elicitar todos os requisitos antes da fase de análise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Requisitos são frequentemente alterados, o que impacta na análise e projeto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Demora na descoberta de erros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Espera por fim de uma fase para iniciar outra (bloqueio)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Desenvolvimento iterativo e incremental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Diversos passos (iterações) com adição de funcionalidades (incremental)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Requisitos são agrupados por funcionalidade e implementados em um ciclo de desenvolvimento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Partes do software são entregues baseado em requisitos prioritários.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Requisitos com maiores riscos são atacados primeiro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Modelo em espiral</a:t>
            </a:r>
            <a:endParaRPr/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1150920" y="1375920"/>
            <a:ext cx="6840000" cy="52210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Modelo em espiral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Cada loop é dividido em 4 setores: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Definição de objetivos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Avaliação e redução de riscos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Desenvolvimento e validação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Planejamento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Metodologias ágeis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conceitos chave do “Manifesto Ágil”: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pt-BR" sz="2800" strike="noStrike">
                <a:solidFill>
                  <a:srgbClr val="000000"/>
                </a:solidFill>
                <a:latin typeface="Calibri"/>
              </a:rPr>
              <a:t>Indivíduos e interações ao invés de processos e ferramentas.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pt-BR" sz="2800" strike="noStrike">
                <a:solidFill>
                  <a:srgbClr val="000000"/>
                </a:solidFill>
                <a:latin typeface="Calibri"/>
              </a:rPr>
              <a:t>Software executável ao invés de documentação.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pt-BR" sz="2800" strike="noStrike">
                <a:solidFill>
                  <a:srgbClr val="000000"/>
                </a:solidFill>
                <a:latin typeface="Calibri"/>
              </a:rPr>
              <a:t>Colaboração do cliente ao invés de negociação de contratos.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pt-BR" sz="2800" strike="noStrike">
                <a:solidFill>
                  <a:srgbClr val="000000"/>
                </a:solidFill>
                <a:latin typeface="Calibri"/>
              </a:rPr>
              <a:t>Respostas rápidas a mudanças ao invés de seguir planos.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Ex. Extreme Programming (XP), Scrum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Extreme Programming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 Extreme Programming (XP) é uma metodologia ágil para equipes pequenas e médias que desenvolvem software baseado em requisitos vagos e que se modificam rapidamente.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Diferenciais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i="1" lang="pt-BR" sz="2800" strike="noStrike">
                <a:solidFill>
                  <a:srgbClr val="000000"/>
                </a:solidFill>
                <a:latin typeface="Calibri"/>
              </a:rPr>
              <a:t>Feedback constante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Abordagem incremental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 comunicação entre as pessoas é encorajada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12 práticas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Algumas práticas da XP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Entregas freqüentes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Projeto simples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Programação em pares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Propriedade coletiva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Integração contínua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Código padronizado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Tipos de software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Sistemas (básico): editores, compiladores, sistemas operacionais, drivers.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Aplicativos: controle de negócios e de processos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Embutido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Web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Legado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Ferramentas CASE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Computer Aided Software Engineering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Ferramentas que auxiliam (dão suporte) as atividades de um processo de desenvolvimento de software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Ex. editores de modelos, compiladores, depuradores de código, gerenciadores de configuração, ferramentas de teste, ambientes de desenvolvimento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Uso de ferramentas CASE na disciplina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StarUML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ArgoUML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RationalRose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Astah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Qualquer outra que o grupo quiser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Quem desenvolve software?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Várias denominações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Analistas de Sistemas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Analistas de Microinformática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Analistas Programadores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Programadores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Arquitetos de Software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Engenheiros de Software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Desenvolvedores de Software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Aplicações de software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industrial automation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business software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video games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telecommunications (the Internet and everything that flows on it)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databases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educational software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medical software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image editing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spreadsheet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simulation software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Word processing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Decision making software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734040" cy="7141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513360" cy="7197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0" y="90360"/>
            <a:ext cx="9216720" cy="6675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Mercado de Software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2008: U$303bi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2013: U$457bi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50% em 5 anos!!!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Modernos celulares possuem 20 milhões de linha de código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No Brasil: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SW + serviços: R$63B em 2011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7.o mercado no mundo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~600 mil empregos no total, ~200 mil na área técnica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Exportações: U$2,4B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